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3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7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4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6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5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0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7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9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5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8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AC53-7272-4A5D-A997-703A4B6C6292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9B22-E9FD-4336-914D-48AC76F51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 Первых Light_kzkz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35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 Первых Light_kzkz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09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 Первых Light_kzkz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686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 2</dc:creator>
  <cp:lastModifiedBy>Design 2</cp:lastModifiedBy>
  <cp:revision>1</cp:revision>
  <dcterms:created xsi:type="dcterms:W3CDTF">2024-03-07T09:16:12Z</dcterms:created>
  <dcterms:modified xsi:type="dcterms:W3CDTF">2024-03-07T09:16:36Z</dcterms:modified>
</cp:coreProperties>
</file>